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44" r:id="rId1"/>
  </p:sldMasterIdLst>
  <p:notesMasterIdLst>
    <p:notesMasterId r:id="rId3"/>
  </p:notesMasterIdLst>
  <p:sldIdLst>
    <p:sldId id="256" r:id="rId2"/>
  </p:sldIdLst>
  <p:sldSz cx="21383625" cy="302752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875"/>
    <a:srgbClr val="007FBB"/>
    <a:srgbClr val="DD45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6442"/>
    <p:restoredTop sz="94694"/>
  </p:normalViewPr>
  <p:slideViewPr>
    <p:cSldViewPr snapToGrid="0" snapToObjects="1">
      <p:cViewPr varScale="1">
        <p:scale>
          <a:sx n="27" d="100"/>
          <a:sy n="27" d="100"/>
        </p:scale>
        <p:origin x="4600" y="2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46DE93-6E06-2D41-A383-B5FD7FBB2802}" type="datetimeFigureOut">
              <a:rPr lang="en-US" smtClean="0"/>
              <a:t>8/28/24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8134AC-BEEA-A941-872F-B7DF87DDA8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4302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46298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1pPr>
    <a:lvl2pPr marL="323149" algn="l" defTabSz="646298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2pPr>
    <a:lvl3pPr marL="646298" algn="l" defTabSz="646298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3pPr>
    <a:lvl4pPr marL="969447" algn="l" defTabSz="646298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4pPr>
    <a:lvl5pPr marL="1292596" algn="l" defTabSz="646298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5pPr>
    <a:lvl6pPr marL="1615745" algn="l" defTabSz="646298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6pPr>
    <a:lvl7pPr marL="1938894" algn="l" defTabSz="646298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7pPr>
    <a:lvl8pPr marL="2262043" algn="l" defTabSz="646298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8pPr>
    <a:lvl9pPr marL="2585192" algn="l" defTabSz="646298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8134AC-BEEA-A941-872F-B7DF87DDA8B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404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2" y="4954765"/>
            <a:ext cx="18176081" cy="10540259"/>
          </a:xfrm>
        </p:spPr>
        <p:txBody>
          <a:bodyPr anchor="b"/>
          <a:lstStyle>
            <a:lvl1pPr algn="ctr">
              <a:defRPr sz="1403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2953" y="15901497"/>
            <a:ext cx="16037719" cy="7309499"/>
          </a:xfrm>
        </p:spPr>
        <p:txBody>
          <a:bodyPr/>
          <a:lstStyle>
            <a:lvl1pPr marL="0" indent="0" algn="ctr">
              <a:buNone/>
              <a:defRPr sz="5612"/>
            </a:lvl1pPr>
            <a:lvl2pPr marL="1069162" indent="0" algn="ctr">
              <a:buNone/>
              <a:defRPr sz="4677"/>
            </a:lvl2pPr>
            <a:lvl3pPr marL="2138324" indent="0" algn="ctr">
              <a:buNone/>
              <a:defRPr sz="4209"/>
            </a:lvl3pPr>
            <a:lvl4pPr marL="3207487" indent="0" algn="ctr">
              <a:buNone/>
              <a:defRPr sz="3742"/>
            </a:lvl4pPr>
            <a:lvl5pPr marL="4276649" indent="0" algn="ctr">
              <a:buNone/>
              <a:defRPr sz="3742"/>
            </a:lvl5pPr>
            <a:lvl6pPr marL="5345811" indent="0" algn="ctr">
              <a:buNone/>
              <a:defRPr sz="3742"/>
            </a:lvl6pPr>
            <a:lvl7pPr marL="6414973" indent="0" algn="ctr">
              <a:buNone/>
              <a:defRPr sz="3742"/>
            </a:lvl7pPr>
            <a:lvl8pPr marL="7484135" indent="0" algn="ctr">
              <a:buNone/>
              <a:defRPr sz="3742"/>
            </a:lvl8pPr>
            <a:lvl9pPr marL="8553298" indent="0" algn="ctr">
              <a:buNone/>
              <a:defRPr sz="374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A1F0C-4961-D24D-A321-B2B81D4F5157}" type="datetimeFigureOut">
              <a:rPr lang="en-US" smtClean="0"/>
              <a:t>8/28/24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4DEE5-4AB8-CD47-B065-2A206E71A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1305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A1F0C-4961-D24D-A321-B2B81D4F5157}" type="datetimeFigureOut">
              <a:rPr lang="en-US" smtClean="0"/>
              <a:t>8/28/24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4DEE5-4AB8-CD47-B065-2A206E71A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236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2658" y="1611875"/>
            <a:ext cx="4610844" cy="256568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5" y="1611875"/>
            <a:ext cx="13565237" cy="256568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A1F0C-4961-D24D-A321-B2B81D4F5157}" type="datetimeFigureOut">
              <a:rPr lang="en-US" smtClean="0"/>
              <a:t>8/28/24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4DEE5-4AB8-CD47-B065-2A206E71A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167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A1F0C-4961-D24D-A321-B2B81D4F5157}" type="datetimeFigureOut">
              <a:rPr lang="en-US" smtClean="0"/>
              <a:t>8/28/24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4DEE5-4AB8-CD47-B065-2A206E71A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405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88" y="7547788"/>
            <a:ext cx="18443377" cy="12593645"/>
          </a:xfrm>
        </p:spPr>
        <p:txBody>
          <a:bodyPr anchor="b"/>
          <a:lstStyle>
            <a:lvl1pPr>
              <a:defRPr sz="1403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88" y="20260574"/>
            <a:ext cx="18443377" cy="6622701"/>
          </a:xfrm>
        </p:spPr>
        <p:txBody>
          <a:bodyPr/>
          <a:lstStyle>
            <a:lvl1pPr marL="0" indent="0">
              <a:buNone/>
              <a:defRPr sz="5612">
                <a:solidFill>
                  <a:schemeClr val="tx1"/>
                </a:solidFill>
              </a:defRPr>
            </a:lvl1pPr>
            <a:lvl2pPr marL="1069162" indent="0">
              <a:buNone/>
              <a:defRPr sz="4677">
                <a:solidFill>
                  <a:schemeClr val="tx1">
                    <a:tint val="75000"/>
                  </a:schemeClr>
                </a:solidFill>
              </a:defRPr>
            </a:lvl2pPr>
            <a:lvl3pPr marL="2138324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3pPr>
            <a:lvl4pPr marL="3207487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4pPr>
            <a:lvl5pPr marL="4276649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5pPr>
            <a:lvl6pPr marL="5345811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6pPr>
            <a:lvl7pPr marL="6414973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7pPr>
            <a:lvl8pPr marL="7484135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8pPr>
            <a:lvl9pPr marL="8553298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A1F0C-4961-D24D-A321-B2B81D4F5157}" type="datetimeFigureOut">
              <a:rPr lang="en-US" smtClean="0"/>
              <a:t>8/28/24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4DEE5-4AB8-CD47-B065-2A206E71A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041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24" y="8059374"/>
            <a:ext cx="9088041" cy="192093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0" y="8059374"/>
            <a:ext cx="9088041" cy="192093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A1F0C-4961-D24D-A321-B2B81D4F5157}" type="datetimeFigureOut">
              <a:rPr lang="en-US" smtClean="0"/>
              <a:t>8/28/24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4DEE5-4AB8-CD47-B065-2A206E71A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779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1611882"/>
            <a:ext cx="18443377" cy="585180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12" y="7421634"/>
            <a:ext cx="9046274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12" y="11058863"/>
            <a:ext cx="9046274" cy="162659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461" y="7421634"/>
            <a:ext cx="9090826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1" y="11058863"/>
            <a:ext cx="9090826" cy="162659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A1F0C-4961-D24D-A321-B2B81D4F5157}" type="datetimeFigureOut">
              <a:rPr lang="en-US" smtClean="0"/>
              <a:t>8/28/24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4DEE5-4AB8-CD47-B065-2A206E71A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685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A1F0C-4961-D24D-A321-B2B81D4F5157}" type="datetimeFigureOut">
              <a:rPr lang="en-US" smtClean="0"/>
              <a:t>8/28/24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4DEE5-4AB8-CD47-B065-2A206E71A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9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A1F0C-4961-D24D-A321-B2B81D4F5157}" type="datetimeFigureOut">
              <a:rPr lang="en-US" smtClean="0"/>
              <a:t>8/28/24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4DEE5-4AB8-CD47-B065-2A206E71A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0503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0826" y="4359077"/>
            <a:ext cx="10825460" cy="21515024"/>
          </a:xfrm>
        </p:spPr>
        <p:txBody>
          <a:bodyPr/>
          <a:lstStyle>
            <a:lvl1pPr>
              <a:defRPr sz="7483"/>
            </a:lvl1pPr>
            <a:lvl2pPr>
              <a:defRPr sz="6548"/>
            </a:lvl2pPr>
            <a:lvl3pPr>
              <a:defRPr sz="5612"/>
            </a:lvl3pPr>
            <a:lvl4pPr>
              <a:defRPr sz="4677"/>
            </a:lvl4pPr>
            <a:lvl5pPr>
              <a:defRPr sz="4677"/>
            </a:lvl5pPr>
            <a:lvl6pPr>
              <a:defRPr sz="4677"/>
            </a:lvl6pPr>
            <a:lvl7pPr>
              <a:defRPr sz="4677"/>
            </a:lvl7pPr>
            <a:lvl8pPr>
              <a:defRPr sz="4677"/>
            </a:lvl8pPr>
            <a:lvl9pPr>
              <a:defRPr sz="467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A1F0C-4961-D24D-A321-B2B81D4F5157}" type="datetimeFigureOut">
              <a:rPr lang="en-US" smtClean="0"/>
              <a:t>8/28/24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4DEE5-4AB8-CD47-B065-2A206E71A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714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0826" y="4359077"/>
            <a:ext cx="10825460" cy="21515024"/>
          </a:xfrm>
        </p:spPr>
        <p:txBody>
          <a:bodyPr anchor="t"/>
          <a:lstStyle>
            <a:lvl1pPr marL="0" indent="0">
              <a:buNone/>
              <a:defRPr sz="7483"/>
            </a:lvl1pPr>
            <a:lvl2pPr marL="1069162" indent="0">
              <a:buNone/>
              <a:defRPr sz="6548"/>
            </a:lvl2pPr>
            <a:lvl3pPr marL="2138324" indent="0">
              <a:buNone/>
              <a:defRPr sz="5612"/>
            </a:lvl3pPr>
            <a:lvl4pPr marL="3207487" indent="0">
              <a:buNone/>
              <a:defRPr sz="4677"/>
            </a:lvl4pPr>
            <a:lvl5pPr marL="4276649" indent="0">
              <a:buNone/>
              <a:defRPr sz="4677"/>
            </a:lvl5pPr>
            <a:lvl6pPr marL="5345811" indent="0">
              <a:buNone/>
              <a:defRPr sz="4677"/>
            </a:lvl6pPr>
            <a:lvl7pPr marL="6414973" indent="0">
              <a:buNone/>
              <a:defRPr sz="4677"/>
            </a:lvl7pPr>
            <a:lvl8pPr marL="7484135" indent="0">
              <a:buNone/>
              <a:defRPr sz="4677"/>
            </a:lvl8pPr>
            <a:lvl9pPr marL="8553298" indent="0">
              <a:buNone/>
              <a:defRPr sz="467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A1F0C-4961-D24D-A321-B2B81D4F5157}" type="datetimeFigureOut">
              <a:rPr lang="en-US" smtClean="0"/>
              <a:t>8/28/24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4DEE5-4AB8-CD47-B065-2A206E71A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459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124" y="1611882"/>
            <a:ext cx="18443377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24" y="8059374"/>
            <a:ext cx="18443377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6A1F0C-4961-D24D-A321-B2B81D4F5157}" type="datetimeFigureOut">
              <a:rPr lang="en-US" smtClean="0"/>
              <a:t>8/28/24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A4DEE5-4AB8-CD47-B065-2A206E71A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215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2138324" rtl="0" eaLnBrk="1" latinLnBrk="0" hangingPunct="1">
        <a:lnSpc>
          <a:spcPct val="90000"/>
        </a:lnSpc>
        <a:spcBef>
          <a:spcPct val="0"/>
        </a:spcBef>
        <a:buNone/>
        <a:defRPr sz="102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581" indent="-534581" algn="l" defTabSz="2138324" rtl="0" eaLnBrk="1" latinLnBrk="0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sz="6548" kern="1200">
          <a:solidFill>
            <a:schemeClr val="tx1"/>
          </a:solidFill>
          <a:latin typeface="+mn-lt"/>
          <a:ea typeface="+mn-ea"/>
          <a:cs typeface="+mn-cs"/>
        </a:defRPr>
      </a:lvl1pPr>
      <a:lvl2pPr marL="1603743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5612" kern="1200">
          <a:solidFill>
            <a:schemeClr val="tx1"/>
          </a:solidFill>
          <a:latin typeface="+mn-lt"/>
          <a:ea typeface="+mn-ea"/>
          <a:cs typeface="+mn-cs"/>
        </a:defRPr>
      </a:lvl2pPr>
      <a:lvl3pPr marL="2672906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677" kern="1200">
          <a:solidFill>
            <a:schemeClr val="tx1"/>
          </a:solidFill>
          <a:latin typeface="+mn-lt"/>
          <a:ea typeface="+mn-ea"/>
          <a:cs typeface="+mn-cs"/>
        </a:defRPr>
      </a:lvl3pPr>
      <a:lvl4pPr marL="3742068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811230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880392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949554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8018717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9087879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138324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3pPr>
      <a:lvl4pPr marL="3207487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276649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345811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414973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7484135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8553298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5C7925C-B114-1C4C-89F8-E9553720CC28}"/>
              </a:ext>
            </a:extLst>
          </p:cNvPr>
          <p:cNvSpPr txBox="1"/>
          <p:nvPr/>
        </p:nvSpPr>
        <p:spPr>
          <a:xfrm>
            <a:off x="1488062" y="955318"/>
            <a:ext cx="18406669" cy="1048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215" b="1" dirty="0">
                <a:solidFill>
                  <a:srgbClr val="00487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Placeholder title</a:t>
            </a:r>
            <a:endParaRPr lang="en-US" sz="6215" b="1" dirty="0">
              <a:solidFill>
                <a:srgbClr val="00487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021FAB5-7D1A-9442-8180-A29E647E3EA2}"/>
              </a:ext>
            </a:extLst>
          </p:cNvPr>
          <p:cNvSpPr txBox="1"/>
          <p:nvPr/>
        </p:nvSpPr>
        <p:spPr>
          <a:xfrm>
            <a:off x="10393108" y="221416"/>
            <a:ext cx="107152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Author, hospital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5C2E21C-B729-BA45-86E9-95908AF47ABA}"/>
              </a:ext>
            </a:extLst>
          </p:cNvPr>
          <p:cNvSpPr txBox="1"/>
          <p:nvPr/>
        </p:nvSpPr>
        <p:spPr>
          <a:xfrm>
            <a:off x="11019487" y="29096696"/>
            <a:ext cx="8875244" cy="309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13" b="1" dirty="0">
                <a:latin typeface="Arial" panose="020B0604020202020204" pitchFamily="34" charset="0"/>
                <a:cs typeface="Arial" panose="020B0604020202020204" pitchFamily="34" charset="0"/>
              </a:rPr>
              <a:t>Acknowledgements</a:t>
            </a:r>
            <a:r>
              <a:rPr lang="en-GB" sz="1413" dirty="0">
                <a:latin typeface="Arial" panose="020B0604020202020204" pitchFamily="34" charset="0"/>
                <a:cs typeface="Arial" panose="020B0604020202020204" pitchFamily="34" charset="0"/>
              </a:rPr>
              <a:t>: Placeholder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9A213AF-CCC5-B343-8985-9E1D28685CA8}"/>
              </a:ext>
            </a:extLst>
          </p:cNvPr>
          <p:cNvSpPr txBox="1"/>
          <p:nvPr/>
        </p:nvSpPr>
        <p:spPr>
          <a:xfrm>
            <a:off x="11019902" y="26338321"/>
            <a:ext cx="5381251" cy="4401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60" b="1" dirty="0">
                <a:solidFill>
                  <a:srgbClr val="00487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References</a:t>
            </a:r>
            <a:endParaRPr lang="en-US" sz="2260" b="1" dirty="0">
              <a:solidFill>
                <a:srgbClr val="00487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D9CBEDF-D0DD-BE45-9864-A9F3D8D2EE31}"/>
              </a:ext>
            </a:extLst>
          </p:cNvPr>
          <p:cNvSpPr txBox="1"/>
          <p:nvPr/>
        </p:nvSpPr>
        <p:spPr>
          <a:xfrm>
            <a:off x="11019902" y="26862082"/>
            <a:ext cx="8875244" cy="7446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42190" indent="-242190">
              <a:buFont typeface="Arial" panose="020B0604020202020204" pitchFamily="34" charset="0"/>
              <a:buChar char="•"/>
            </a:pPr>
            <a:r>
              <a:rPr lang="en-GB" sz="1413" dirty="0">
                <a:latin typeface="Arial" panose="020B0604020202020204" pitchFamily="34" charset="0"/>
                <a:cs typeface="Arial" panose="020B0604020202020204" pitchFamily="34" charset="0"/>
              </a:rPr>
              <a:t>Placeholder reference</a:t>
            </a:r>
          </a:p>
          <a:p>
            <a:pPr marL="242190" indent="-242190">
              <a:buFont typeface="Arial" panose="020B0604020202020204" pitchFamily="34" charset="0"/>
              <a:buChar char="•"/>
            </a:pPr>
            <a:r>
              <a:rPr lang="en-GB" sz="1413" dirty="0">
                <a:latin typeface="Arial" panose="020B0604020202020204" pitchFamily="34" charset="0"/>
                <a:cs typeface="Arial" panose="020B0604020202020204" pitchFamily="34" charset="0"/>
              </a:rPr>
              <a:t>Placeholder reference</a:t>
            </a:r>
          </a:p>
          <a:p>
            <a:pPr marL="242190" indent="-242190">
              <a:buFont typeface="Arial" panose="020B0604020202020204" pitchFamily="34" charset="0"/>
              <a:buChar char="•"/>
            </a:pPr>
            <a:endParaRPr lang="en-GB" sz="141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5" name="Table 34">
            <a:extLst>
              <a:ext uri="{FF2B5EF4-FFF2-40B4-BE49-F238E27FC236}">
                <a16:creationId xmlns:a16="http://schemas.microsoft.com/office/drawing/2014/main" id="{160A187C-5AE3-D64B-9241-E13B77E52F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0799428"/>
              </p:ext>
            </p:extLst>
          </p:nvPr>
        </p:nvGraphicFramePr>
        <p:xfrm>
          <a:off x="1392672" y="3218049"/>
          <a:ext cx="8857562" cy="593163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{0505E3EF-67EA-436B-97B2-0124C06EBD24}</a:tableStyleId>
              </a:tblPr>
              <a:tblGrid>
                <a:gridCol w="8857562">
                  <a:extLst>
                    <a:ext uri="{9D8B030D-6E8A-4147-A177-3AD203B41FA5}">
                      <a16:colId xmlns:a16="http://schemas.microsoft.com/office/drawing/2014/main" val="3254534797"/>
                    </a:ext>
                  </a:extLst>
                </a:gridCol>
              </a:tblGrid>
              <a:tr h="694683">
                <a:tc>
                  <a:txBody>
                    <a:bodyPr/>
                    <a:lstStyle/>
                    <a:p>
                      <a:r>
                        <a:rPr lang="en-US" sz="2800" dirty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Introduction</a:t>
                      </a:r>
                    </a:p>
                  </a:txBody>
                  <a:tcPr marL="381406" marR="381406" marT="127135" marB="127135" anchor="ctr">
                    <a:solidFill>
                      <a:srgbClr val="00487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1520214"/>
                  </a:ext>
                </a:extLst>
              </a:tr>
              <a:tr h="523694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Text</a:t>
                      </a:r>
                    </a:p>
                  </a:txBody>
                  <a:tcPr marL="381406" marR="381406" marT="127135" marB="127135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6057774"/>
                  </a:ext>
                </a:extLst>
              </a:tr>
            </a:tbl>
          </a:graphicData>
        </a:graphic>
      </p:graphicFrame>
      <p:graphicFrame>
        <p:nvGraphicFramePr>
          <p:cNvPr id="36" name="Table 35">
            <a:extLst>
              <a:ext uri="{FF2B5EF4-FFF2-40B4-BE49-F238E27FC236}">
                <a16:creationId xmlns:a16="http://schemas.microsoft.com/office/drawing/2014/main" id="{4A473192-375B-6A43-929A-F1CDF4369D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2061073"/>
              </p:ext>
            </p:extLst>
          </p:nvPr>
        </p:nvGraphicFramePr>
        <p:xfrm>
          <a:off x="1392672" y="9476272"/>
          <a:ext cx="8857562" cy="6423423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{0505E3EF-67EA-436B-97B2-0124C06EBD24}</a:tableStyleId>
              </a:tblPr>
              <a:tblGrid>
                <a:gridCol w="8857562">
                  <a:extLst>
                    <a:ext uri="{9D8B030D-6E8A-4147-A177-3AD203B41FA5}">
                      <a16:colId xmlns:a16="http://schemas.microsoft.com/office/drawing/2014/main" val="3254534797"/>
                    </a:ext>
                  </a:extLst>
                </a:gridCol>
              </a:tblGrid>
              <a:tr h="684836">
                <a:tc>
                  <a:txBody>
                    <a:bodyPr/>
                    <a:lstStyle/>
                    <a:p>
                      <a:r>
                        <a:rPr lang="en-US" sz="2800" dirty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Objective</a:t>
                      </a:r>
                    </a:p>
                  </a:txBody>
                  <a:tcPr marL="381406" marR="381406" marT="127135" marB="127135">
                    <a:solidFill>
                      <a:srgbClr val="00487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1520214"/>
                  </a:ext>
                </a:extLst>
              </a:tr>
              <a:tr h="573858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Text</a:t>
                      </a:r>
                      <a:endParaRPr lang="en-US" sz="1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1406" marR="381406" marT="127135" marB="127135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6057774"/>
                  </a:ext>
                </a:extLst>
              </a:tr>
            </a:tbl>
          </a:graphicData>
        </a:graphic>
      </p:graphicFrame>
      <p:graphicFrame>
        <p:nvGraphicFramePr>
          <p:cNvPr id="37" name="Table 36">
            <a:extLst>
              <a:ext uri="{FF2B5EF4-FFF2-40B4-BE49-F238E27FC236}">
                <a16:creationId xmlns:a16="http://schemas.microsoft.com/office/drawing/2014/main" id="{F164B278-35F4-ED40-833A-6556794C77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922549"/>
              </p:ext>
            </p:extLst>
          </p:nvPr>
        </p:nvGraphicFramePr>
        <p:xfrm>
          <a:off x="11043528" y="22800363"/>
          <a:ext cx="8857562" cy="2138858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{0505E3EF-67EA-436B-97B2-0124C06EBD24}</a:tableStyleId>
              </a:tblPr>
              <a:tblGrid>
                <a:gridCol w="8857562">
                  <a:extLst>
                    <a:ext uri="{9D8B030D-6E8A-4147-A177-3AD203B41FA5}">
                      <a16:colId xmlns:a16="http://schemas.microsoft.com/office/drawing/2014/main" val="3254534797"/>
                    </a:ext>
                  </a:extLst>
                </a:gridCol>
              </a:tblGrid>
              <a:tr h="689140">
                <a:tc>
                  <a:txBody>
                    <a:bodyPr/>
                    <a:lstStyle/>
                    <a:p>
                      <a:r>
                        <a:rPr lang="en-US" sz="2800" dirty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Conclusions</a:t>
                      </a:r>
                    </a:p>
                  </a:txBody>
                  <a:tcPr marL="381406" marR="381406" marT="127135" marB="127135">
                    <a:solidFill>
                      <a:srgbClr val="00487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1520214"/>
                  </a:ext>
                </a:extLst>
              </a:tr>
              <a:tr h="1449718">
                <a:tc>
                  <a:txBody>
                    <a:bodyPr/>
                    <a:lstStyle/>
                    <a:p>
                      <a:pPr marL="0" marR="0" lvl="0" indent="0" algn="l" defTabSz="21383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Text</a:t>
                      </a:r>
                      <a:endParaRPr lang="en-US" sz="1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1406" marR="381406" marT="127135" marB="127135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6057774"/>
                  </a:ext>
                </a:extLst>
              </a:tr>
            </a:tbl>
          </a:graphicData>
        </a:graphic>
      </p:graphicFrame>
      <p:graphicFrame>
        <p:nvGraphicFramePr>
          <p:cNvPr id="38" name="Table 37">
            <a:extLst>
              <a:ext uri="{FF2B5EF4-FFF2-40B4-BE49-F238E27FC236}">
                <a16:creationId xmlns:a16="http://schemas.microsoft.com/office/drawing/2014/main" id="{8A1AEE40-3CFE-3A43-AE90-CCF5DBBFD6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6929586"/>
              </p:ext>
            </p:extLst>
          </p:nvPr>
        </p:nvGraphicFramePr>
        <p:xfrm>
          <a:off x="11043528" y="15663725"/>
          <a:ext cx="8857562" cy="665149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{0505E3EF-67EA-436B-97B2-0124C06EBD24}</a:tableStyleId>
              </a:tblPr>
              <a:tblGrid>
                <a:gridCol w="8857562">
                  <a:extLst>
                    <a:ext uri="{9D8B030D-6E8A-4147-A177-3AD203B41FA5}">
                      <a16:colId xmlns:a16="http://schemas.microsoft.com/office/drawing/2014/main" val="3254534797"/>
                    </a:ext>
                  </a:extLst>
                </a:gridCol>
              </a:tblGrid>
              <a:tr h="713756">
                <a:tc>
                  <a:txBody>
                    <a:bodyPr/>
                    <a:lstStyle/>
                    <a:p>
                      <a:r>
                        <a:rPr lang="en-US" sz="2800" dirty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Results</a:t>
                      </a:r>
                    </a:p>
                  </a:txBody>
                  <a:tcPr marL="381406" marR="381406" marT="127135" marB="127135">
                    <a:solidFill>
                      <a:srgbClr val="00487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1520214"/>
                  </a:ext>
                </a:extLst>
              </a:tr>
              <a:tr h="5937734">
                <a:tc>
                  <a:txBody>
                    <a:bodyPr/>
                    <a:lstStyle/>
                    <a:p>
                      <a:pPr marL="0" marR="0" lvl="0" indent="0" algn="l" defTabSz="21383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Text</a:t>
                      </a:r>
                      <a:endParaRPr lang="en-US" sz="1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GB" sz="1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1406" marR="381406" marT="127135" marB="127135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6057774"/>
                  </a:ext>
                </a:extLst>
              </a:tr>
            </a:tbl>
          </a:graphicData>
        </a:graphic>
      </p:graphicFrame>
      <p:graphicFrame>
        <p:nvGraphicFramePr>
          <p:cNvPr id="39" name="Table 38">
            <a:extLst>
              <a:ext uri="{FF2B5EF4-FFF2-40B4-BE49-F238E27FC236}">
                <a16:creationId xmlns:a16="http://schemas.microsoft.com/office/drawing/2014/main" id="{9D2162D2-C3D9-874D-BA25-0068D3E2DF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7407419"/>
              </p:ext>
            </p:extLst>
          </p:nvPr>
        </p:nvGraphicFramePr>
        <p:xfrm>
          <a:off x="11133392" y="3218049"/>
          <a:ext cx="8883015" cy="2088072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{0505E3EF-67EA-436B-97B2-0124C06EBD24}</a:tableStyleId>
              </a:tblPr>
              <a:tblGrid>
                <a:gridCol w="8883015">
                  <a:extLst>
                    <a:ext uri="{9D8B030D-6E8A-4147-A177-3AD203B41FA5}">
                      <a16:colId xmlns:a16="http://schemas.microsoft.com/office/drawing/2014/main" val="3254534797"/>
                    </a:ext>
                  </a:extLst>
                </a:gridCol>
              </a:tblGrid>
              <a:tr h="208807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Text</a:t>
                      </a:r>
                    </a:p>
                  </a:txBody>
                  <a:tcPr marL="381406" marR="381406" marT="139849" marB="139849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6057774"/>
                  </a:ext>
                </a:extLst>
              </a:tr>
            </a:tbl>
          </a:graphicData>
        </a:graphic>
      </p:graphicFrame>
      <p:sp>
        <p:nvSpPr>
          <p:cNvPr id="41" name="TextBox 40">
            <a:extLst>
              <a:ext uri="{FF2B5EF4-FFF2-40B4-BE49-F238E27FC236}">
                <a16:creationId xmlns:a16="http://schemas.microsoft.com/office/drawing/2014/main" id="{23DE28E2-8418-C649-B8BD-702FD8563EBF}"/>
              </a:ext>
            </a:extLst>
          </p:cNvPr>
          <p:cNvSpPr txBox="1"/>
          <p:nvPr/>
        </p:nvSpPr>
        <p:spPr>
          <a:xfrm>
            <a:off x="11133391" y="6222979"/>
            <a:ext cx="5381251" cy="4401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60" b="1" dirty="0">
                <a:solidFill>
                  <a:srgbClr val="00487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Figure 2</a:t>
            </a:r>
            <a:endParaRPr lang="en-US" sz="2260" b="1" dirty="0">
              <a:solidFill>
                <a:srgbClr val="00487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DE4E7EB8-B256-DA46-997E-0BD8BBAE9C97}"/>
              </a:ext>
            </a:extLst>
          </p:cNvPr>
          <p:cNvSpPr txBox="1"/>
          <p:nvPr/>
        </p:nvSpPr>
        <p:spPr>
          <a:xfrm>
            <a:off x="11133392" y="5544490"/>
            <a:ext cx="5381251" cy="4401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60" b="1" dirty="0">
                <a:solidFill>
                  <a:srgbClr val="00487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Figure 1</a:t>
            </a:r>
            <a:endParaRPr lang="en-US" sz="2260" b="1" dirty="0">
              <a:solidFill>
                <a:srgbClr val="00487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6EE670BA-5D29-D640-8660-C6991B60A6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7739414"/>
              </p:ext>
            </p:extLst>
          </p:nvPr>
        </p:nvGraphicFramePr>
        <p:xfrm>
          <a:off x="1392672" y="16199802"/>
          <a:ext cx="8857562" cy="6423423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{0505E3EF-67EA-436B-97B2-0124C06EBD24}</a:tableStyleId>
              </a:tblPr>
              <a:tblGrid>
                <a:gridCol w="8857562">
                  <a:extLst>
                    <a:ext uri="{9D8B030D-6E8A-4147-A177-3AD203B41FA5}">
                      <a16:colId xmlns:a16="http://schemas.microsoft.com/office/drawing/2014/main" val="3254534797"/>
                    </a:ext>
                  </a:extLst>
                </a:gridCol>
              </a:tblGrid>
              <a:tr h="684836">
                <a:tc>
                  <a:txBody>
                    <a:bodyPr/>
                    <a:lstStyle/>
                    <a:p>
                      <a:r>
                        <a:rPr lang="en-US" sz="2800" dirty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Service development</a:t>
                      </a:r>
                    </a:p>
                  </a:txBody>
                  <a:tcPr marL="381406" marR="381406" marT="127135" marB="127135">
                    <a:solidFill>
                      <a:srgbClr val="00487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1520214"/>
                  </a:ext>
                </a:extLst>
              </a:tr>
              <a:tr h="573858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Text</a:t>
                      </a:r>
                      <a:endParaRPr lang="en-US" sz="1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1406" marR="381406" marT="127135" marB="127135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6057774"/>
                  </a:ext>
                </a:extLst>
              </a:tr>
            </a:tbl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4D7FB4CD-275A-CAAE-F755-D9025DC0E4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88062" y="27931090"/>
            <a:ext cx="4727012" cy="1657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73209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527</TotalTime>
  <Words>30</Words>
  <Application>Microsoft Macintosh PowerPoint</Application>
  <PresentationFormat>Custom</PresentationFormat>
  <Paragraphs>21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Johanna Marx, Media Co-ordinator, Neurology Academy</dc:creator>
  <cp:lastModifiedBy>Emily Tucker</cp:lastModifiedBy>
  <cp:revision>26</cp:revision>
  <dcterms:created xsi:type="dcterms:W3CDTF">2019-03-20T15:57:04Z</dcterms:created>
  <dcterms:modified xsi:type="dcterms:W3CDTF">2024-08-28T09:59:34Z</dcterms:modified>
</cp:coreProperties>
</file>